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AA76-48A9-461D-B4AF-C19F4A59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9713E-CF0C-496E-ADC3-47B2EB90D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B43E4-7A8E-48C6-97C8-E38BE43C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13-AA1C-47FA-9FF1-0AB2689F2047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1CCE9-C7D4-4CD1-9F6C-8059B37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5ABA2-B3E5-4F36-9CC4-7BCF90C6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D7E-34E0-4BA9-8C74-A49432DC3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1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92B9-3AFE-4E1A-85D3-9BD060408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E25BF-BBEC-4339-89B5-CFFE2298B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50D37-EE2A-45DC-A945-7D591412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13-AA1C-47FA-9FF1-0AB2689F2047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4C561-1532-40D8-BCF6-44B7DB9F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2D54E-53B6-4727-BD62-54BD0684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D7E-34E0-4BA9-8C74-A49432DC3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3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82E5A-4045-4790-A2A8-DDFC6908B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85C40-F154-4E66-A574-C71E559D6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60DFF-71DE-4D21-BF63-61589629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13-AA1C-47FA-9FF1-0AB2689F2047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4FA05-3D3A-4838-BB1B-B709C56F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15E97-9B2B-4FF8-BBDC-F38DE353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D7E-34E0-4BA9-8C74-A49432DC3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1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3BB2-CC99-4937-A2D5-40BFABF0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9312-B3B9-40FB-BA9F-3E35A94E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6F2A7-FDC6-45FB-8711-5E42FE53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13-AA1C-47FA-9FF1-0AB2689F2047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D309D-C7F7-4CDA-AA8A-8D319549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55380-5D4C-42E2-A42A-1D8B3D2B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D7E-34E0-4BA9-8C74-A49432DC3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8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81F7-4A85-4C34-92E4-842F3B90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80CA0-8F95-4285-BA1C-18380DEF5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BA23C-105C-4F4F-B5CE-4EC9D7741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13-AA1C-47FA-9FF1-0AB2689F2047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F0577-FE9B-49F9-8068-4BCD848B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26BB1-99A6-496B-8F41-DF0AE6CF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D7E-34E0-4BA9-8C74-A49432DC3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6065-3C11-40F0-9554-B68BC963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ECB5-3162-45CB-B164-95A986F81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CFBC6-4FC0-43DD-99B6-A88D796F6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3409F-A752-4806-9430-8FD53770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13-AA1C-47FA-9FF1-0AB2689F2047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38E52-FC27-4672-895D-1B8F9315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52014-7AC7-4715-8AB7-980E629F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D7E-34E0-4BA9-8C74-A49432DC3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1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129B-8969-4A93-8696-857830BD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B84F5-B4D9-4A48-A1BD-24C921781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E3151-401D-44EE-8B6F-C46B3EB2C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ECC59-D818-459A-A712-E0AFD2C07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CDB21-AE11-49FF-9C8D-46EB2DEFD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44BB6-AFF3-48D9-B454-132C1F9F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13-AA1C-47FA-9FF1-0AB2689F2047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A3435-DB65-4F8D-B6EF-CDE59910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921FD-2E33-473C-B179-CF5EE6D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D7E-34E0-4BA9-8C74-A49432DC3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75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8B17-9820-439D-B9C4-C43168EC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3F8F1-FC96-46CF-B5F1-27D2324B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13-AA1C-47FA-9FF1-0AB2689F2047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E19AA-E245-4290-B792-83B9847C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9A91C-509A-4916-89DD-28C83EDF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D7E-34E0-4BA9-8C74-A49432DC3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4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28147-6C06-44F2-8219-AC80D5F6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13-AA1C-47FA-9FF1-0AB2689F2047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03CFA-41C2-4441-A97D-EA8B55E6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16DD9-8ACF-4698-B148-2BD5139A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D7E-34E0-4BA9-8C74-A49432DC3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8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545C-81BC-4C80-940A-58067681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AF3C4-D47C-4B25-94C6-FD40924BF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04B87-2797-41DD-A0A2-6F0A93121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5A039-C9BF-4E86-811F-0D29F6CB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13-AA1C-47FA-9FF1-0AB2689F2047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6B303-3F13-465D-9655-09E6B371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C2B62-221C-4C35-AA6C-3F17D9BC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D7E-34E0-4BA9-8C74-A49432DC3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60B7-E658-4ED0-BB39-B4B2BA25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37A92-B6D7-4BF0-8F5E-8434070A1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629DB-82F3-43CB-9636-B692ACDF6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EB8F0-100F-4F59-B1EB-4A31898F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13-AA1C-47FA-9FF1-0AB2689F2047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0840E-AB98-4508-9997-D79EC18F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F280D-DF29-4AE2-896C-6D26F91C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9D7E-34E0-4BA9-8C74-A49432DC3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6CD1C-CEC2-4C5A-8F35-621D1F95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6D19E-F99E-4F4B-9E36-13B59BEE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7839D-1838-4338-B21A-341C8AD52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B013-AA1C-47FA-9FF1-0AB2689F2047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4219D-DFD9-431C-9BEF-9351CE448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44CF-1D39-41D3-B74F-0760F0F4D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C9D7E-34E0-4BA9-8C74-A49432DC3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8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E03C8-7DCC-4390-8687-E579AA0F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30" y="382050"/>
            <a:ext cx="10750730" cy="6052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C5151-AC53-4A8B-A168-FA57FA17F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30"/>
            <a:ext cx="9144000" cy="6166624"/>
          </a:xfrm>
        </p:spPr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4BC66-89BF-4421-95B5-7AC6D2F50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84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0740-C2E7-4498-87DB-0733EF5F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9790" cy="624754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C0AF32-E7A8-4AF7-907E-811AFE9B3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764" y="387043"/>
            <a:ext cx="6541285" cy="61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9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Patricia Gordon</dc:creator>
  <cp:lastModifiedBy>Trisha Gordon</cp:lastModifiedBy>
  <cp:revision>1</cp:revision>
  <dcterms:created xsi:type="dcterms:W3CDTF">2024-06-26T11:42:52Z</dcterms:created>
  <dcterms:modified xsi:type="dcterms:W3CDTF">2024-06-26T11:44:33Z</dcterms:modified>
</cp:coreProperties>
</file>